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in the SCALLOP discovery analysis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Findings from </a:t>
            </a:r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 smtClean="0"/>
              <a:t>1.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</a:t>
            </a:r>
            <a:r>
              <a:rPr lang="en-GB" sz="2400" dirty="0"/>
              <a:t>introduce more signals; </a:t>
            </a:r>
            <a:r>
              <a:rPr lang="en-GB" sz="2400" dirty="0" smtClean="0"/>
              <a:t>2. </a:t>
            </a:r>
            <a:r>
              <a:rPr lang="en-GB" sz="2400" b="1" dirty="0" smtClean="0"/>
              <a:t>default </a:t>
            </a:r>
            <a:r>
              <a:rPr lang="en-GB" sz="2400" b="1" dirty="0"/>
              <a:t>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</a:t>
            </a:r>
            <a:r>
              <a:rPr lang="en-GB" sz="2400" dirty="0" smtClean="0"/>
              <a:t>3. Although </a:t>
            </a:r>
            <a:r>
              <a:rPr lang="en-GB" sz="2400" dirty="0"/>
              <a:t>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</a:t>
            </a:r>
            <a:r>
              <a:rPr lang="en-GB" sz="2400" dirty="0" smtClean="0"/>
              <a:t>4. PLINK </a:t>
            </a:r>
            <a:r>
              <a:rPr lang="en-GB" sz="2400" dirty="0"/>
              <a:t>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</a:t>
            </a:r>
            <a:r>
              <a:rPr lang="en-GB" sz="2400" dirty="0" smtClean="0"/>
              <a:t>5. </a:t>
            </a:r>
            <a:r>
              <a:rPr lang="en-GB" sz="2400" b="1" dirty="0" smtClean="0"/>
              <a:t>Specification </a:t>
            </a:r>
            <a:r>
              <a:rPr lang="en-GB" sz="2400" b="1" dirty="0"/>
              <a:t>of sliding LD windows disregarding AILD patterns in clumping gives 53 additional signals</a:t>
            </a:r>
            <a:r>
              <a:rPr lang="en-GB" sz="2400" dirty="0"/>
              <a:t>; </a:t>
            </a:r>
            <a:r>
              <a:rPr lang="en-GB" sz="2400" dirty="0" smtClean="0"/>
              <a:t>6. Thanks </a:t>
            </a:r>
            <a:r>
              <a:rPr lang="en-GB" sz="2400" dirty="0"/>
              <a:t>to the larger sample size and perhaps greater variant number, INTERVAL as LD reference leads to more signals than 1000Genomes; </a:t>
            </a:r>
            <a:r>
              <a:rPr lang="en-GB" sz="2400" dirty="0" smtClean="0"/>
              <a:t> 7. Summary </a:t>
            </a:r>
            <a:r>
              <a:rPr lang="en-GB" sz="2400" dirty="0"/>
              <a:t>statistics from larger sample size gives more signals; </a:t>
            </a:r>
            <a:r>
              <a:rPr lang="en-GB" sz="2400" dirty="0" smtClean="0"/>
              <a:t>8</a:t>
            </a:r>
            <a:r>
              <a:rPr lang="en-GB" sz="2400" dirty="0"/>
              <a:t>. Unpruned results are likely to give more cis signals but this is subject to scrutiny perhaps on individual cases.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Near-independent signals via AILD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smtClean="0"/>
              <a:t>AILD </a:t>
            </a:r>
            <a:r>
              <a:rPr lang="en-GB" sz="2400" dirty="0"/>
              <a:t>blocks </a:t>
            </a:r>
            <a:r>
              <a:rPr lang="en-GB" sz="2400" dirty="0" smtClean="0"/>
              <a:t>formed with INTERVAL UK10K+1KG data.</a:t>
            </a:r>
          </a:p>
          <a:p>
            <a:r>
              <a:rPr lang="en-GB" sz="2400" dirty="0" smtClean="0"/>
              <a:t>PLINK </a:t>
            </a:r>
            <a:r>
              <a:rPr lang="en-GB" sz="2400" dirty="0"/>
              <a:t>–clump-r2 </a:t>
            </a:r>
            <a:r>
              <a:rPr lang="en-GB" sz="2400" dirty="0" smtClean="0"/>
              <a:t>0.1 and/or </a:t>
            </a:r>
            <a:r>
              <a:rPr lang="en-GB" sz="2400" dirty="0"/>
              <a:t>GCTA --</a:t>
            </a:r>
            <a:r>
              <a:rPr lang="en-GB" sz="2400" dirty="0" err="1"/>
              <a:t>cojo</a:t>
            </a:r>
            <a:r>
              <a:rPr lang="en-GB" sz="2400" dirty="0"/>
              <a:t>-collinear 0.9 </a:t>
            </a:r>
            <a:r>
              <a:rPr lang="en-GB" sz="2400" dirty="0" smtClean="0"/>
              <a:t>(no </a:t>
            </a:r>
            <a:r>
              <a:rPr lang="en-GB" sz="2400" dirty="0"/>
              <a:t>–</a:t>
            </a:r>
            <a:r>
              <a:rPr lang="en-GB" sz="2400" dirty="0" smtClean="0"/>
              <a:t>cojo-r2 yet)</a:t>
            </a:r>
            <a:r>
              <a:rPr lang="en-GB" sz="2400" dirty="0" smtClean="0"/>
              <a:t>. </a:t>
            </a:r>
          </a:p>
          <a:p>
            <a:r>
              <a:rPr lang="en-GB" sz="2400" dirty="0" smtClean="0"/>
              <a:t>Significantly reduced computing times for GCTA from ~10 days to &lt;1 day on cardio. </a:t>
            </a:r>
          </a:p>
          <a:p>
            <a:r>
              <a:rPr lang="en-GB" sz="2400" dirty="0" smtClean="0"/>
              <a:t>Notably, </a:t>
            </a:r>
            <a:r>
              <a:rPr lang="en-GB" sz="2400" dirty="0" smtClean="0"/>
              <a:t>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</a:t>
            </a:r>
            <a:r>
              <a:rPr lang="en-GB" dirty="0" smtClean="0"/>
              <a:t>blocks</a:t>
            </a:r>
          </a:p>
          <a:p>
            <a:r>
              <a:rPr lang="en-GB" dirty="0" smtClean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</a:t>
            </a:r>
            <a:r>
              <a:rPr lang="en-GB" dirty="0" smtClean="0"/>
              <a:t>), signals were taken as near-independent </a:t>
            </a:r>
            <a:r>
              <a:rPr lang="en-GB" dirty="0"/>
              <a:t>(primary + </a:t>
            </a:r>
            <a:r>
              <a:rPr lang="en-GB" dirty="0" smtClean="0"/>
              <a:t>secondary) from GCTA –</a:t>
            </a:r>
            <a:r>
              <a:rPr lang="en-GB" dirty="0" err="1" smtClean="0"/>
              <a:t>cojo-slct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</TotalTime>
  <Words>1906</Words>
  <Application>Microsoft Office PowerPoint</Application>
  <PresentationFormat>Widescreen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863</cp:revision>
  <dcterms:created xsi:type="dcterms:W3CDTF">2018-11-11T14:47:16Z</dcterms:created>
  <dcterms:modified xsi:type="dcterms:W3CDTF">2019-05-17T14:09:26Z</dcterms:modified>
</cp:coreProperties>
</file>